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3" r:id="rId3"/>
    <p:sldId id="258" r:id="rId4"/>
    <p:sldId id="257" r:id="rId5"/>
    <p:sldId id="259" r:id="rId6"/>
    <p:sldId id="260" r:id="rId7"/>
    <p:sldId id="264" r:id="rId8"/>
    <p:sldId id="265" r:id="rId9"/>
    <p:sldId id="262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16A26-756F-445A-92B0-1A3A06DE6B90}" v="1" dt="2023-05-06T17:49:25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wad Abdi" userId="4c73b475d14f98f3" providerId="LiveId" clId="{D5C16A26-756F-445A-92B0-1A3A06DE6B90}"/>
    <pc:docChg chg="undo custSel addSld delSld modSld">
      <pc:chgData name="Ilwad Abdi" userId="4c73b475d14f98f3" providerId="LiveId" clId="{D5C16A26-756F-445A-92B0-1A3A06DE6B90}" dt="2023-05-07T02:16:03.267" v="5528" actId="14100"/>
      <pc:docMkLst>
        <pc:docMk/>
      </pc:docMkLst>
      <pc:sldChg chg="modSp mod">
        <pc:chgData name="Ilwad Abdi" userId="4c73b475d14f98f3" providerId="LiveId" clId="{D5C16A26-756F-445A-92B0-1A3A06DE6B90}" dt="2023-05-07T00:16:13.509" v="5182" actId="20577"/>
        <pc:sldMkLst>
          <pc:docMk/>
          <pc:sldMk cId="3731680524" sldId="256"/>
        </pc:sldMkLst>
        <pc:spChg chg="mod">
          <ac:chgData name="Ilwad Abdi" userId="4c73b475d14f98f3" providerId="LiveId" clId="{D5C16A26-756F-445A-92B0-1A3A06DE6B90}" dt="2023-05-07T00:05:46.929" v="4637" actId="313"/>
          <ac:spMkLst>
            <pc:docMk/>
            <pc:sldMk cId="3731680524" sldId="256"/>
            <ac:spMk id="2" creationId="{2BCF8348-7C13-A199-78B0-597875990A88}"/>
          </ac:spMkLst>
        </pc:spChg>
        <pc:spChg chg="mod">
          <ac:chgData name="Ilwad Abdi" userId="4c73b475d14f98f3" providerId="LiveId" clId="{D5C16A26-756F-445A-92B0-1A3A06DE6B90}" dt="2023-05-07T00:16:13.509" v="5182" actId="20577"/>
          <ac:spMkLst>
            <pc:docMk/>
            <pc:sldMk cId="3731680524" sldId="256"/>
            <ac:spMk id="3" creationId="{C330C371-EB34-74FB-62DB-38F629575DC0}"/>
          </ac:spMkLst>
        </pc:spChg>
      </pc:sldChg>
      <pc:sldChg chg="modSp mod">
        <pc:chgData name="Ilwad Abdi" userId="4c73b475d14f98f3" providerId="LiveId" clId="{D5C16A26-756F-445A-92B0-1A3A06DE6B90}" dt="2023-05-07T00:16:32.166" v="5199" actId="20577"/>
        <pc:sldMkLst>
          <pc:docMk/>
          <pc:sldMk cId="2698940807" sldId="257"/>
        </pc:sldMkLst>
        <pc:spChg chg="mod">
          <ac:chgData name="Ilwad Abdi" userId="4c73b475d14f98f3" providerId="LiveId" clId="{D5C16A26-756F-445A-92B0-1A3A06DE6B90}" dt="2023-05-06T20:05:56.981" v="2961" actId="14100"/>
          <ac:spMkLst>
            <pc:docMk/>
            <pc:sldMk cId="2698940807" sldId="257"/>
            <ac:spMk id="2" creationId="{733BDBEE-7868-B3DB-0B90-1E932CA0B0C1}"/>
          </ac:spMkLst>
        </pc:spChg>
        <pc:spChg chg="mod">
          <ac:chgData name="Ilwad Abdi" userId="4c73b475d14f98f3" providerId="LiveId" clId="{D5C16A26-756F-445A-92B0-1A3A06DE6B90}" dt="2023-05-07T00:16:32.166" v="5199" actId="20577"/>
          <ac:spMkLst>
            <pc:docMk/>
            <pc:sldMk cId="2698940807" sldId="257"/>
            <ac:spMk id="3" creationId="{6DBBD9A0-DF7F-C7CB-8275-8EA73A517C24}"/>
          </ac:spMkLst>
        </pc:spChg>
      </pc:sldChg>
      <pc:sldChg chg="addSp delSp modSp mod">
        <pc:chgData name="Ilwad Abdi" userId="4c73b475d14f98f3" providerId="LiveId" clId="{D5C16A26-756F-445A-92B0-1A3A06DE6B90}" dt="2023-05-06T20:05:50.041" v="2960" actId="14100"/>
        <pc:sldMkLst>
          <pc:docMk/>
          <pc:sldMk cId="3126638694" sldId="258"/>
        </pc:sldMkLst>
        <pc:spChg chg="add del mod">
          <ac:chgData name="Ilwad Abdi" userId="4c73b475d14f98f3" providerId="LiveId" clId="{D5C16A26-756F-445A-92B0-1A3A06DE6B90}" dt="2023-05-06T20:05:34.849" v="2955" actId="22"/>
          <ac:spMkLst>
            <pc:docMk/>
            <pc:sldMk cId="3126638694" sldId="258"/>
            <ac:spMk id="4" creationId="{3BD3F947-B78A-610E-5377-B692FD9BCEBD}"/>
          </ac:spMkLst>
        </pc:spChg>
        <pc:picChg chg="del">
          <ac:chgData name="Ilwad Abdi" userId="4c73b475d14f98f3" providerId="LiveId" clId="{D5C16A26-756F-445A-92B0-1A3A06DE6B90}" dt="2023-05-06T20:05:33.237" v="2954" actId="478"/>
          <ac:picMkLst>
            <pc:docMk/>
            <pc:sldMk cId="3126638694" sldId="258"/>
            <ac:picMk id="5" creationId="{FD44AA17-A1FD-4D8E-8EBE-4C23F7218D2C}"/>
          </ac:picMkLst>
        </pc:picChg>
        <pc:picChg chg="add mod ord modCrop">
          <ac:chgData name="Ilwad Abdi" userId="4c73b475d14f98f3" providerId="LiveId" clId="{D5C16A26-756F-445A-92B0-1A3A06DE6B90}" dt="2023-05-06T20:05:50.041" v="2960" actId="14100"/>
          <ac:picMkLst>
            <pc:docMk/>
            <pc:sldMk cId="3126638694" sldId="258"/>
            <ac:picMk id="7" creationId="{14FC2AE0-91A4-F019-E768-62A7B9187DBB}"/>
          </ac:picMkLst>
        </pc:picChg>
      </pc:sldChg>
      <pc:sldChg chg="modSp mod">
        <pc:chgData name="Ilwad Abdi" userId="4c73b475d14f98f3" providerId="LiveId" clId="{D5C16A26-756F-445A-92B0-1A3A06DE6B90}" dt="2023-05-07T00:15:15.888" v="5110" actId="27636"/>
        <pc:sldMkLst>
          <pc:docMk/>
          <pc:sldMk cId="3611154290" sldId="259"/>
        </pc:sldMkLst>
        <pc:spChg chg="mod">
          <ac:chgData name="Ilwad Abdi" userId="4c73b475d14f98f3" providerId="LiveId" clId="{D5C16A26-756F-445A-92B0-1A3A06DE6B90}" dt="2023-05-07T00:15:15.888" v="5110" actId="27636"/>
          <ac:spMkLst>
            <pc:docMk/>
            <pc:sldMk cId="3611154290" sldId="259"/>
            <ac:spMk id="3" creationId="{8D785113-4B29-BBF7-E3E1-F5EF7B4CE6B8}"/>
          </ac:spMkLst>
        </pc:spChg>
      </pc:sldChg>
      <pc:sldChg chg="modSp mod">
        <pc:chgData name="Ilwad Abdi" userId="4c73b475d14f98f3" providerId="LiveId" clId="{D5C16A26-756F-445A-92B0-1A3A06DE6B90}" dt="2023-05-07T00:23:33.454" v="5512" actId="313"/>
        <pc:sldMkLst>
          <pc:docMk/>
          <pc:sldMk cId="4210994413" sldId="260"/>
        </pc:sldMkLst>
        <pc:spChg chg="mod">
          <ac:chgData name="Ilwad Abdi" userId="4c73b475d14f98f3" providerId="LiveId" clId="{D5C16A26-756F-445A-92B0-1A3A06DE6B90}" dt="2023-05-07T00:23:33.454" v="5512" actId="313"/>
          <ac:spMkLst>
            <pc:docMk/>
            <pc:sldMk cId="4210994413" sldId="260"/>
            <ac:spMk id="3" creationId="{3C9989EB-3BD6-ECB1-0D74-3287B8BAAA8C}"/>
          </ac:spMkLst>
        </pc:spChg>
      </pc:sldChg>
      <pc:sldChg chg="modSp mod">
        <pc:chgData name="Ilwad Abdi" userId="4c73b475d14f98f3" providerId="LiveId" clId="{D5C16A26-756F-445A-92B0-1A3A06DE6B90}" dt="2023-05-06T20:50:12.736" v="3194" actId="20577"/>
        <pc:sldMkLst>
          <pc:docMk/>
          <pc:sldMk cId="2706176712" sldId="261"/>
        </pc:sldMkLst>
        <pc:spChg chg="mod">
          <ac:chgData name="Ilwad Abdi" userId="4c73b475d14f98f3" providerId="LiveId" clId="{D5C16A26-756F-445A-92B0-1A3A06DE6B90}" dt="2023-05-05T21:04:21.300" v="228" actId="20577"/>
          <ac:spMkLst>
            <pc:docMk/>
            <pc:sldMk cId="2706176712" sldId="261"/>
            <ac:spMk id="2" creationId="{E0484FA2-E2D7-FEDA-A003-4026437366C5}"/>
          </ac:spMkLst>
        </pc:spChg>
        <pc:spChg chg="mod">
          <ac:chgData name="Ilwad Abdi" userId="4c73b475d14f98f3" providerId="LiveId" clId="{D5C16A26-756F-445A-92B0-1A3A06DE6B90}" dt="2023-05-06T20:50:12.736" v="3194" actId="20577"/>
          <ac:spMkLst>
            <pc:docMk/>
            <pc:sldMk cId="2706176712" sldId="261"/>
            <ac:spMk id="3" creationId="{0E627C98-FCF9-ABFD-4B84-496FD6C25128}"/>
          </ac:spMkLst>
        </pc:spChg>
      </pc:sldChg>
      <pc:sldChg chg="addSp modSp mod">
        <pc:chgData name="Ilwad Abdi" userId="4c73b475d14f98f3" providerId="LiveId" clId="{D5C16A26-756F-445A-92B0-1A3A06DE6B90}" dt="2023-05-06T18:35:05.990" v="2150" actId="1076"/>
        <pc:sldMkLst>
          <pc:docMk/>
          <pc:sldMk cId="3220882687" sldId="262"/>
        </pc:sldMkLst>
        <pc:spChg chg="mod">
          <ac:chgData name="Ilwad Abdi" userId="4c73b475d14f98f3" providerId="LiveId" clId="{D5C16A26-756F-445A-92B0-1A3A06DE6B90}" dt="2023-05-06T18:34:33.557" v="2149" actId="20577"/>
          <ac:spMkLst>
            <pc:docMk/>
            <pc:sldMk cId="3220882687" sldId="262"/>
            <ac:spMk id="3" creationId="{C33BF7EE-4D02-C693-B6CD-76B5FBFD2B88}"/>
          </ac:spMkLst>
        </pc:spChg>
        <pc:picChg chg="add mod">
          <ac:chgData name="Ilwad Abdi" userId="4c73b475d14f98f3" providerId="LiveId" clId="{D5C16A26-756F-445A-92B0-1A3A06DE6B90}" dt="2023-05-06T18:35:05.990" v="2150" actId="1076"/>
          <ac:picMkLst>
            <pc:docMk/>
            <pc:sldMk cId="3220882687" sldId="262"/>
            <ac:picMk id="4" creationId="{45FC9ABD-EFC3-59C3-590B-731924E29137}"/>
          </ac:picMkLst>
        </pc:picChg>
      </pc:sldChg>
      <pc:sldChg chg="addSp delSp modSp mod">
        <pc:chgData name="Ilwad Abdi" userId="4c73b475d14f98f3" providerId="LiveId" clId="{D5C16A26-756F-445A-92B0-1A3A06DE6B90}" dt="2023-05-06T20:52:09.927" v="3427" actId="20577"/>
        <pc:sldMkLst>
          <pc:docMk/>
          <pc:sldMk cId="4114275297" sldId="265"/>
        </pc:sldMkLst>
        <pc:spChg chg="mod">
          <ac:chgData name="Ilwad Abdi" userId="4c73b475d14f98f3" providerId="LiveId" clId="{D5C16A26-756F-445A-92B0-1A3A06DE6B90}" dt="2023-05-06T17:46:31.061" v="1324" actId="20577"/>
          <ac:spMkLst>
            <pc:docMk/>
            <pc:sldMk cId="4114275297" sldId="265"/>
            <ac:spMk id="2" creationId="{04B16AB1-45F4-B73D-6350-FF128204B121}"/>
          </ac:spMkLst>
        </pc:spChg>
        <pc:spChg chg="mod">
          <ac:chgData name="Ilwad Abdi" userId="4c73b475d14f98f3" providerId="LiveId" clId="{D5C16A26-756F-445A-92B0-1A3A06DE6B90}" dt="2023-05-06T20:52:09.927" v="3427" actId="20577"/>
          <ac:spMkLst>
            <pc:docMk/>
            <pc:sldMk cId="4114275297" sldId="265"/>
            <ac:spMk id="3" creationId="{CF5861DA-C920-F426-A312-82084AA93472}"/>
          </ac:spMkLst>
        </pc:spChg>
        <pc:picChg chg="add mod modCrop">
          <ac:chgData name="Ilwad Abdi" userId="4c73b475d14f98f3" providerId="LiveId" clId="{D5C16A26-756F-445A-92B0-1A3A06DE6B90}" dt="2023-05-06T17:54:38.752" v="1498" actId="14100"/>
          <ac:picMkLst>
            <pc:docMk/>
            <pc:sldMk cId="4114275297" sldId="265"/>
            <ac:picMk id="5" creationId="{0EBF2C27-7618-9D98-BA02-4ACC0F28041A}"/>
          </ac:picMkLst>
        </pc:picChg>
        <pc:picChg chg="add del mod modCrop">
          <ac:chgData name="Ilwad Abdi" userId="4c73b475d14f98f3" providerId="LiveId" clId="{D5C16A26-756F-445A-92B0-1A3A06DE6B90}" dt="2023-05-06T17:50:44.473" v="1441" actId="21"/>
          <ac:picMkLst>
            <pc:docMk/>
            <pc:sldMk cId="4114275297" sldId="265"/>
            <ac:picMk id="7" creationId="{E1C54F10-C680-A1FF-6E36-DC08BC117C7F}"/>
          </ac:picMkLst>
        </pc:picChg>
        <pc:picChg chg="add mod modCrop">
          <ac:chgData name="Ilwad Abdi" userId="4c73b475d14f98f3" providerId="LiveId" clId="{D5C16A26-756F-445A-92B0-1A3A06DE6B90}" dt="2023-05-06T17:54:33.071" v="1497" actId="1076"/>
          <ac:picMkLst>
            <pc:docMk/>
            <pc:sldMk cId="4114275297" sldId="265"/>
            <ac:picMk id="9" creationId="{D680F61A-A923-8D18-AE28-3159D45953E9}"/>
          </ac:picMkLst>
        </pc:picChg>
      </pc:sldChg>
      <pc:sldChg chg="modSp mod">
        <pc:chgData name="Ilwad Abdi" userId="4c73b475d14f98f3" providerId="LiveId" clId="{D5C16A26-756F-445A-92B0-1A3A06DE6B90}" dt="2023-05-07T01:00:32.775" v="5526" actId="20577"/>
        <pc:sldMkLst>
          <pc:docMk/>
          <pc:sldMk cId="3313428294" sldId="266"/>
        </pc:sldMkLst>
        <pc:spChg chg="mod">
          <ac:chgData name="Ilwad Abdi" userId="4c73b475d14f98f3" providerId="LiveId" clId="{D5C16A26-756F-445A-92B0-1A3A06DE6B90}" dt="2023-05-06T19:00:49.650" v="2158" actId="20577"/>
          <ac:spMkLst>
            <pc:docMk/>
            <pc:sldMk cId="3313428294" sldId="266"/>
            <ac:spMk id="2" creationId="{7EFCB6CA-9226-3A00-B269-D756AED8A386}"/>
          </ac:spMkLst>
        </pc:spChg>
        <pc:spChg chg="mod">
          <ac:chgData name="Ilwad Abdi" userId="4c73b475d14f98f3" providerId="LiveId" clId="{D5C16A26-756F-445A-92B0-1A3A06DE6B90}" dt="2023-05-07T01:00:32.775" v="5526" actId="20577"/>
          <ac:spMkLst>
            <pc:docMk/>
            <pc:sldMk cId="3313428294" sldId="266"/>
            <ac:spMk id="3" creationId="{9192261A-3E79-9451-B380-C2CE4CBB3721}"/>
          </ac:spMkLst>
        </pc:spChg>
      </pc:sldChg>
      <pc:sldChg chg="addSp delSp modSp mod">
        <pc:chgData name="Ilwad Abdi" userId="4c73b475d14f98f3" providerId="LiveId" clId="{D5C16A26-756F-445A-92B0-1A3A06DE6B90}" dt="2023-05-07T02:16:03.267" v="5528" actId="14100"/>
        <pc:sldMkLst>
          <pc:docMk/>
          <pc:sldMk cId="1685624258" sldId="267"/>
        </pc:sldMkLst>
        <pc:spChg chg="mod">
          <ac:chgData name="Ilwad Abdi" userId="4c73b475d14f98f3" providerId="LiveId" clId="{D5C16A26-756F-445A-92B0-1A3A06DE6B90}" dt="2023-05-07T02:16:03.267" v="5528" actId="14100"/>
          <ac:spMkLst>
            <pc:docMk/>
            <pc:sldMk cId="1685624258" sldId="267"/>
            <ac:spMk id="2" creationId="{90D08A11-A506-0AC1-893F-6BC5F4F49EF9}"/>
          </ac:spMkLst>
        </pc:spChg>
        <pc:spChg chg="del">
          <ac:chgData name="Ilwad Abdi" userId="4c73b475d14f98f3" providerId="LiveId" clId="{D5C16A26-756F-445A-92B0-1A3A06DE6B90}" dt="2023-05-06T19:43:27.775" v="2362" actId="3680"/>
          <ac:spMkLst>
            <pc:docMk/>
            <pc:sldMk cId="1685624258" sldId="267"/>
            <ac:spMk id="3" creationId="{AA237C54-AA12-803E-9283-D7DA5A993904}"/>
          </ac:spMkLst>
        </pc:spChg>
        <pc:spChg chg="add del mod">
          <ac:chgData name="Ilwad Abdi" userId="4c73b475d14f98f3" providerId="LiveId" clId="{D5C16A26-756F-445A-92B0-1A3A06DE6B90}" dt="2023-05-06T22:32:17.628" v="3935" actId="478"/>
          <ac:spMkLst>
            <pc:docMk/>
            <pc:sldMk cId="1685624258" sldId="267"/>
            <ac:spMk id="5" creationId="{A786F873-BE62-3A54-A916-C43A6B918DA8}"/>
          </ac:spMkLst>
        </pc:spChg>
        <pc:graphicFrameChg chg="add del mod ord modGraphic">
          <ac:chgData name="Ilwad Abdi" userId="4c73b475d14f98f3" providerId="LiveId" clId="{D5C16A26-756F-445A-92B0-1A3A06DE6B90}" dt="2023-05-06T22:40:04.166" v="3977" actId="1076"/>
          <ac:graphicFrameMkLst>
            <pc:docMk/>
            <pc:sldMk cId="1685624258" sldId="267"/>
            <ac:graphicFrameMk id="4" creationId="{9F7262DC-1D52-443D-011C-B29AF291872C}"/>
          </ac:graphicFrameMkLst>
        </pc:graphicFrameChg>
        <pc:picChg chg="add mod modCrop">
          <ac:chgData name="Ilwad Abdi" userId="4c73b475d14f98f3" providerId="LiveId" clId="{D5C16A26-756F-445A-92B0-1A3A06DE6B90}" dt="2023-05-06T22:40:19.373" v="3985" actId="1076"/>
          <ac:picMkLst>
            <pc:docMk/>
            <pc:sldMk cId="1685624258" sldId="267"/>
            <ac:picMk id="7" creationId="{39E9C384-57AF-D34D-45DC-3A5BAFFB9D20}"/>
          </ac:picMkLst>
        </pc:picChg>
        <pc:picChg chg="add mod modCrop">
          <ac:chgData name="Ilwad Abdi" userId="4c73b475d14f98f3" providerId="LiveId" clId="{D5C16A26-756F-445A-92B0-1A3A06DE6B90}" dt="2023-05-06T22:40:21.643" v="3986" actId="1076"/>
          <ac:picMkLst>
            <pc:docMk/>
            <pc:sldMk cId="1685624258" sldId="267"/>
            <ac:picMk id="9" creationId="{76DDCAE8-BAC8-5CFF-9060-07D17C93E40A}"/>
          </ac:picMkLst>
        </pc:picChg>
        <pc:picChg chg="add mod modCrop">
          <ac:chgData name="Ilwad Abdi" userId="4c73b475d14f98f3" providerId="LiveId" clId="{D5C16A26-756F-445A-92B0-1A3A06DE6B90}" dt="2023-05-06T22:40:22.986" v="3987" actId="1076"/>
          <ac:picMkLst>
            <pc:docMk/>
            <pc:sldMk cId="1685624258" sldId="267"/>
            <ac:picMk id="11" creationId="{90185FAD-77E1-003C-C6F5-BCAD0CD2A5FC}"/>
          </ac:picMkLst>
        </pc:picChg>
        <pc:picChg chg="add mod modCrop">
          <ac:chgData name="Ilwad Abdi" userId="4c73b475d14f98f3" providerId="LiveId" clId="{D5C16A26-756F-445A-92B0-1A3A06DE6B90}" dt="2023-05-06T22:45:55.957" v="3992" actId="1076"/>
          <ac:picMkLst>
            <pc:docMk/>
            <pc:sldMk cId="1685624258" sldId="267"/>
            <ac:picMk id="13" creationId="{0BA27812-1C29-C576-FD72-79FE7E003F4B}"/>
          </ac:picMkLst>
        </pc:picChg>
      </pc:sldChg>
      <pc:sldChg chg="modSp new del mod">
        <pc:chgData name="Ilwad Abdi" userId="4c73b475d14f98f3" providerId="LiveId" clId="{D5C16A26-756F-445A-92B0-1A3A06DE6B90}" dt="2023-05-06T20:47:53.315" v="3058" actId="2696"/>
        <pc:sldMkLst>
          <pc:docMk/>
          <pc:sldMk cId="3478120264" sldId="268"/>
        </pc:sldMkLst>
        <pc:spChg chg="mod">
          <ac:chgData name="Ilwad Abdi" userId="4c73b475d14f98f3" providerId="LiveId" clId="{D5C16A26-756F-445A-92B0-1A3A06DE6B90}" dt="2023-05-06T20:47:30.373" v="3055" actId="20577"/>
          <ac:spMkLst>
            <pc:docMk/>
            <pc:sldMk cId="3478120264" sldId="268"/>
            <ac:spMk id="2" creationId="{AEF82768-0E15-D2D4-DBCA-B670E26094EF}"/>
          </ac:spMkLst>
        </pc:spChg>
        <pc:spChg chg="mod">
          <ac:chgData name="Ilwad Abdi" userId="4c73b475d14f98f3" providerId="LiveId" clId="{D5C16A26-756F-445A-92B0-1A3A06DE6B90}" dt="2023-05-06T20:47:39.401" v="3057" actId="20577"/>
          <ac:spMkLst>
            <pc:docMk/>
            <pc:sldMk cId="3478120264" sldId="268"/>
            <ac:spMk id="3" creationId="{DA5E3831-54A9-63CA-14D5-C77AB6F3986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1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94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877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54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7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50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93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5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95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2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7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8348-7C13-A199-78B0-597875990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873" y="3736429"/>
            <a:ext cx="6347918" cy="2397488"/>
          </a:xfrm>
        </p:spPr>
        <p:txBody>
          <a:bodyPr anchor="ctr"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0C371-EB34-74FB-62DB-38F629575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9798" y="3736429"/>
            <a:ext cx="3633923" cy="2397488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Student name: Ilwad Abdi </a:t>
            </a:r>
          </a:p>
          <a:p>
            <a:r>
              <a:rPr lang="en-GB" sz="2000" dirty="0">
                <a:solidFill>
                  <a:schemeClr val="bg1"/>
                </a:solidFill>
              </a:rPr>
              <a:t>ID number:22014624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EE233153-BD70-20BF-C285-FFC650DC7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4000"/>
          </a:blip>
          <a:srcRect t="59048" b="9716"/>
          <a:stretch/>
        </p:blipFill>
        <p:spPr>
          <a:xfrm>
            <a:off x="20" y="808139"/>
            <a:ext cx="12191979" cy="25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4FA2-E2D7-FEDA-A003-40264373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27C98-FCF9-ABFD-4B84-496FD6C25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7632" cy="4351338"/>
          </a:xfrm>
        </p:spPr>
        <p:txBody>
          <a:bodyPr/>
          <a:lstStyle/>
          <a:p>
            <a:r>
              <a:rPr lang="en-GB" dirty="0"/>
              <a:t>Made the website accessible for all people with disabilities. Text is readable and big in size for all customers. </a:t>
            </a:r>
          </a:p>
          <a:p>
            <a:r>
              <a:rPr lang="en-GB" dirty="0"/>
              <a:t>Website used mobile-first approach so users can view on computer , tablet and mobile phone.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1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B6CA-9226-3A00-B269-D756AED8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Professional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261A-3E79-9451-B380-C2CE4CBB3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067224" cy="4084288"/>
          </a:xfrm>
        </p:spPr>
        <p:txBody>
          <a:bodyPr>
            <a:normAutofit/>
          </a:bodyPr>
          <a:lstStyle/>
          <a:p>
            <a:r>
              <a:rPr lang="en-GB" dirty="0"/>
              <a:t>Website was tested with other colleagues and friends.</a:t>
            </a:r>
          </a:p>
          <a:p>
            <a:r>
              <a:rPr lang="en-GB" dirty="0"/>
              <a:t>All functions work at full capacity.</a:t>
            </a:r>
          </a:p>
          <a:p>
            <a:r>
              <a:rPr lang="en-GB" dirty="0"/>
              <a:t>There is a theme throughout the website which creates a </a:t>
            </a:r>
            <a:r>
              <a:rPr lang="en-GB"/>
              <a:t>nice feel . </a:t>
            </a:r>
            <a:endParaRPr lang="en-GB" dirty="0"/>
          </a:p>
          <a:p>
            <a:r>
              <a:rPr lang="en-GB" dirty="0"/>
              <a:t>Design and layout- have a theme throughout the website. Images used for different locations.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42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8A11-A506-0AC1-893F-6BC5F4F4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6326"/>
            <a:ext cx="10529971" cy="1325563"/>
          </a:xfrm>
        </p:spPr>
        <p:txBody>
          <a:bodyPr/>
          <a:lstStyle/>
          <a:p>
            <a:r>
              <a:rPr lang="en-GB" u="sng" dirty="0" err="1"/>
              <a:t>Testings</a:t>
            </a:r>
            <a:endParaRPr lang="en-GB" u="sn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7262DC-1D52-443D-011C-B29AF2918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881094"/>
              </p:ext>
            </p:extLst>
          </p:nvPr>
        </p:nvGraphicFramePr>
        <p:xfrm>
          <a:off x="136291" y="1195222"/>
          <a:ext cx="6570848" cy="5143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712">
                  <a:extLst>
                    <a:ext uri="{9D8B030D-6E8A-4147-A177-3AD203B41FA5}">
                      <a16:colId xmlns:a16="http://schemas.microsoft.com/office/drawing/2014/main" val="1888758721"/>
                    </a:ext>
                  </a:extLst>
                </a:gridCol>
                <a:gridCol w="1642712">
                  <a:extLst>
                    <a:ext uri="{9D8B030D-6E8A-4147-A177-3AD203B41FA5}">
                      <a16:colId xmlns:a16="http://schemas.microsoft.com/office/drawing/2014/main" val="285755347"/>
                    </a:ext>
                  </a:extLst>
                </a:gridCol>
                <a:gridCol w="1642712">
                  <a:extLst>
                    <a:ext uri="{9D8B030D-6E8A-4147-A177-3AD203B41FA5}">
                      <a16:colId xmlns:a16="http://schemas.microsoft.com/office/drawing/2014/main" val="769512861"/>
                    </a:ext>
                  </a:extLst>
                </a:gridCol>
                <a:gridCol w="1642712">
                  <a:extLst>
                    <a:ext uri="{9D8B030D-6E8A-4147-A177-3AD203B41FA5}">
                      <a16:colId xmlns:a16="http://schemas.microsoft.com/office/drawing/2014/main" val="2024418564"/>
                    </a:ext>
                  </a:extLst>
                </a:gridCol>
              </a:tblGrid>
              <a:tr h="647631">
                <a:tc>
                  <a:txBody>
                    <a:bodyPr/>
                    <a:lstStyle/>
                    <a:p>
                      <a:r>
                        <a:rPr lang="en-GB" dirty="0"/>
                        <a:t>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Expected output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59596"/>
                  </a:ext>
                </a:extLst>
              </a:tr>
              <a:tr h="1480299">
                <a:tc>
                  <a:txBody>
                    <a:bodyPr/>
                    <a:lstStyle/>
                    <a:p>
                      <a:r>
                        <a:rPr lang="en-GB" dirty="0"/>
                        <a:t>Logging in with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Writing the wrong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message comes up saying username/ password is incorrect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message comes up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43739"/>
                  </a:ext>
                </a:extLst>
              </a:tr>
              <a:tr h="925187">
                <a:tc>
                  <a:txBody>
                    <a:bodyPr/>
                    <a:lstStyle/>
                    <a:p>
                      <a:r>
                        <a:rPr lang="en-GB" dirty="0"/>
                        <a:t>Signing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Signing up with the same username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Username is already taken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Username would be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81334"/>
                  </a:ext>
                </a:extLst>
              </a:tr>
              <a:tr h="1202743">
                <a:tc>
                  <a:txBody>
                    <a:bodyPr/>
                    <a:lstStyle/>
                    <a:p>
                      <a:r>
                        <a:rPr lang="en-GB" dirty="0"/>
                        <a:t>Booking a journey and it should come up in my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Input Manchester-Bristol 2 child seat and 1 adult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 be displayed in my bookings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Booking was displayed with all it’s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57211"/>
                  </a:ext>
                </a:extLst>
              </a:tr>
              <a:tr h="37007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906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9E9C384-57AF-D34D-45DC-3A5BAFFB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50" t="26370" r="4667" b="9778"/>
          <a:stretch/>
        </p:blipFill>
        <p:spPr>
          <a:xfrm>
            <a:off x="9340448" y="3575533"/>
            <a:ext cx="2715261" cy="313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DCAE8-BAC8-5CFF-9060-07D17C93E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6" t="12097" r="6707" b="49946"/>
          <a:stretch/>
        </p:blipFill>
        <p:spPr>
          <a:xfrm>
            <a:off x="7006792" y="4824675"/>
            <a:ext cx="2034003" cy="1513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85FAD-77E1-003C-C6F5-BCAD0CD2A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49" t="19111" r="36417" b="17334"/>
          <a:stretch/>
        </p:blipFill>
        <p:spPr>
          <a:xfrm>
            <a:off x="6832775" y="1862112"/>
            <a:ext cx="2382035" cy="271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A27812-1C29-C576-FD72-79FE7E003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5" t="24061" r="14407" b="40296"/>
          <a:stretch/>
        </p:blipFill>
        <p:spPr>
          <a:xfrm>
            <a:off x="6096000" y="46326"/>
            <a:ext cx="6273626" cy="16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68B39-71C9-FA22-9151-0C211015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databases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176C136-1638-370C-3BD4-5B7E23098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8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6E77-029D-0239-6B4A-B534ECF7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C2AE0-91A4-F019-E768-62A7B918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27" t="12682" r="17317" b="13216"/>
          <a:stretch/>
        </p:blipFill>
        <p:spPr>
          <a:xfrm>
            <a:off x="2550695" y="1819174"/>
            <a:ext cx="7141945" cy="4140361"/>
          </a:xfrm>
        </p:spPr>
      </p:pic>
    </p:spTree>
    <p:extLst>
      <p:ext uri="{BB962C8B-B14F-4D97-AF65-F5344CB8AC3E}">
        <p14:creationId xmlns:p14="http://schemas.microsoft.com/office/powerpoint/2010/main" val="312663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DBEE-7868-B3DB-0B90-1E932CA0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52234" cy="1319296"/>
          </a:xfrm>
        </p:spPr>
        <p:txBody>
          <a:bodyPr/>
          <a:lstStyle/>
          <a:p>
            <a:r>
              <a:rPr lang="en-GB" dirty="0"/>
              <a:t>UNORMALISED TO 1NF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BD9A0-DF7F-C7CB-8275-8EA73A51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9920"/>
            <a:ext cx="7344905" cy="3525520"/>
          </a:xfrm>
        </p:spPr>
        <p:txBody>
          <a:bodyPr>
            <a:normAutofit/>
          </a:bodyPr>
          <a:lstStyle/>
          <a:p>
            <a:r>
              <a:rPr lang="en-GB" dirty="0"/>
              <a:t>Each columns should single values in them not multiple values.</a:t>
            </a:r>
          </a:p>
          <a:p>
            <a:r>
              <a:rPr lang="en-GB" dirty="0"/>
              <a:t>They all have unique names . </a:t>
            </a:r>
          </a:p>
          <a:p>
            <a:r>
              <a:rPr lang="en-GB" dirty="0"/>
              <a:t>No repeating characteristics so new columns are made. For example, Name would be split into first name and last name columns.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94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B72B-83DE-B10F-FF03-D1F7536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1NF to 2NF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5113-4B29-BBF7-E3E1-F5EF7B4CE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Each table would have a primary key </a:t>
            </a:r>
          </a:p>
          <a:p>
            <a:r>
              <a:rPr lang="en-GB" dirty="0"/>
              <a:t> Creating foreign keys to relate to other tables </a:t>
            </a:r>
          </a:p>
          <a:p>
            <a:r>
              <a:rPr lang="en-GB" dirty="0"/>
              <a:t>Partial dependencies have been eliminated in all tables by splitting them into multiple tables. For instance, the ticket details for bookings were separated from the customer table.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15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1704-07E7-ED20-7807-0969DBF1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2NF to 3NF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89EB-3BD6-ECB1-0D74-3287B8BAA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5792"/>
          </a:xfrm>
        </p:spPr>
        <p:txBody>
          <a:bodyPr/>
          <a:lstStyle/>
          <a:p>
            <a:r>
              <a:rPr lang="en-GB" dirty="0"/>
              <a:t>To ensure the absence of transitive dependencies, I created two separate tables .One table dedicated to routes, where </a:t>
            </a:r>
            <a:r>
              <a:rPr lang="en-GB" dirty="0" err="1"/>
              <a:t>flightID</a:t>
            </a:r>
            <a:r>
              <a:rPr lang="en-GB" dirty="0"/>
              <a:t> is a primary key. The other table for prices, where </a:t>
            </a:r>
            <a:r>
              <a:rPr lang="en-GB" dirty="0" err="1"/>
              <a:t>flightID</a:t>
            </a:r>
            <a:r>
              <a:rPr lang="en-GB" dirty="0"/>
              <a:t> is used as a foreign key to make a link.</a:t>
            </a:r>
          </a:p>
        </p:txBody>
      </p:sp>
    </p:spTree>
    <p:extLst>
      <p:ext uri="{BB962C8B-B14F-4D97-AF65-F5344CB8AC3E}">
        <p14:creationId xmlns:p14="http://schemas.microsoft.com/office/powerpoint/2010/main" val="421099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2F93E-ABB9-AF4D-FF94-9C3B8843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7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LESP ASPECTS</a:t>
            </a:r>
          </a:p>
        </p:txBody>
      </p:sp>
      <p:pic>
        <p:nvPicPr>
          <p:cNvPr id="24" name="Graphic 6" descr="Tick">
            <a:extLst>
              <a:ext uri="{FF2B5EF4-FFF2-40B4-BE49-F238E27FC236}">
                <a16:creationId xmlns:a16="http://schemas.microsoft.com/office/drawing/2014/main" id="{9B024743-DE06-B77B-F2D5-877CFC81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999" y="814998"/>
            <a:ext cx="6043001" cy="6043001"/>
          </a:xfrm>
          <a:prstGeom prst="rect">
            <a:avLst/>
          </a:prstGeom>
        </p:spPr>
      </p:pic>
      <p:sp>
        <p:nvSpPr>
          <p:cNvPr id="2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8" y="8149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8" y="104429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42198" y="126872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35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6AB1-45F4-B73D-6350-FF128204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61DA-C920-F426-A312-82084AA9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54" y="1794066"/>
            <a:ext cx="6531544" cy="4500855"/>
          </a:xfrm>
        </p:spPr>
        <p:txBody>
          <a:bodyPr>
            <a:normAutofit/>
          </a:bodyPr>
          <a:lstStyle/>
          <a:p>
            <a:r>
              <a:rPr lang="en-GB" sz="2000" dirty="0"/>
              <a:t>Privacy policy added on the policy page.</a:t>
            </a:r>
          </a:p>
          <a:p>
            <a:r>
              <a:rPr lang="en-GB" sz="2000" dirty="0"/>
              <a:t>Terms and conditions on the policy page </a:t>
            </a:r>
          </a:p>
          <a:p>
            <a:r>
              <a:rPr lang="en-GB" sz="2000" dirty="0"/>
              <a:t>Encrypted the password using sha256_crypt when signing up (in case of data breach)</a:t>
            </a:r>
          </a:p>
          <a:p>
            <a:r>
              <a:rPr lang="en-GB" sz="2000" dirty="0"/>
              <a:t>To see their own bookings , their customer ID is used so not just anyone sees their booking details.</a:t>
            </a:r>
          </a:p>
          <a:p>
            <a:r>
              <a:rPr lang="en-GB" sz="2000" dirty="0"/>
              <a:t>Only Admin selected in database would have access to all the records .</a:t>
            </a:r>
          </a:p>
          <a:p>
            <a:r>
              <a:rPr lang="en-GB" sz="2000" dirty="0"/>
              <a:t>Privacy policy was in guidelines of GDPR law.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F2C27-7618-9D98-BA02-4ACC0F28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8" t="34789" r="25997" b="59720"/>
          <a:stretch/>
        </p:blipFill>
        <p:spPr>
          <a:xfrm>
            <a:off x="5024386" y="670094"/>
            <a:ext cx="6244348" cy="783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0F61A-A923-8D18-AE28-3159D4595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7" t="52806" r="32045" b="36005"/>
          <a:stretch/>
        </p:blipFill>
        <p:spPr>
          <a:xfrm>
            <a:off x="4896674" y="5298521"/>
            <a:ext cx="7201789" cy="13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7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41AD-2C28-FC1F-DC35-17A55395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F7EE-4D02-C693-B6CD-76B5FBFD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604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Privacy policy states how customer’s data is collected and how is stored . </a:t>
            </a:r>
          </a:p>
          <a:p>
            <a:r>
              <a:rPr lang="en-GB" dirty="0"/>
              <a:t>Customer can view this and terms and conditions on policy page.</a:t>
            </a:r>
          </a:p>
          <a:p>
            <a:r>
              <a:rPr lang="en-GB" dirty="0"/>
              <a:t>Data consent -When signing up, they would need to agree to the privacy policy and terms and conditions.</a:t>
            </a:r>
          </a:p>
          <a:p>
            <a:r>
              <a:rPr lang="en-GB" dirty="0"/>
              <a:t>Customer would not be able to continue unless the checkbox is checked. Terms and conditions are on the policy page. 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C9ABD-EFC3-59C3-590B-731924E2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22" y="1913430"/>
            <a:ext cx="4188315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8268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468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Nova</vt:lpstr>
      <vt:lpstr>GradientVTI</vt:lpstr>
      <vt:lpstr>website</vt:lpstr>
      <vt:lpstr>databases</vt:lpstr>
      <vt:lpstr>ERD</vt:lpstr>
      <vt:lpstr>UNORMALISED TO 1NF  </vt:lpstr>
      <vt:lpstr>1NF to 2NF</vt:lpstr>
      <vt:lpstr>2NF to 3NF</vt:lpstr>
      <vt:lpstr>LESP ASPECTS</vt:lpstr>
      <vt:lpstr>Legal aspects</vt:lpstr>
      <vt:lpstr>Ethical aspects</vt:lpstr>
      <vt:lpstr>Social aspects</vt:lpstr>
      <vt:lpstr> Professional Aspects</vt:lpstr>
      <vt:lpstr>Testings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</dc:title>
  <dc:creator>Ilwad Abdi</dc:creator>
  <cp:lastModifiedBy>Ilwad Abdi</cp:lastModifiedBy>
  <cp:revision>1</cp:revision>
  <dcterms:created xsi:type="dcterms:W3CDTF">2023-04-30T20:25:49Z</dcterms:created>
  <dcterms:modified xsi:type="dcterms:W3CDTF">2023-05-07T02:16:09Z</dcterms:modified>
</cp:coreProperties>
</file>